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56" r:id="rId2"/>
    <p:sldId id="293" r:id="rId3"/>
    <p:sldId id="363" r:id="rId4"/>
    <p:sldId id="364" r:id="rId5"/>
    <p:sldId id="367" r:id="rId6"/>
    <p:sldId id="368" r:id="rId7"/>
    <p:sldId id="369" r:id="rId8"/>
    <p:sldId id="370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80" r:id="rId17"/>
    <p:sldId id="381" r:id="rId18"/>
    <p:sldId id="25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E4FE"/>
    <a:srgbClr val="D56160"/>
    <a:srgbClr val="FAEFF4"/>
    <a:srgbClr val="505050"/>
    <a:srgbClr val="22466F"/>
    <a:srgbClr val="537EB1"/>
    <a:srgbClr val="30629C"/>
    <a:srgbClr val="FCF6FC"/>
    <a:srgbClr val="F3F9ED"/>
    <a:srgbClr val="5885B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602" autoAdjust="0"/>
    <p:restoredTop sz="95995"/>
  </p:normalViewPr>
  <p:slideViewPr>
    <p:cSldViewPr snapToGrid="0" showGuides="1">
      <p:cViewPr>
        <p:scale>
          <a:sx n="76" d="100"/>
          <a:sy n="76" d="100"/>
        </p:scale>
        <p:origin x="-24" y="1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54133-5F73-7849-B9A3-B48A42548B01}" type="datetimeFigureOut">
              <a:rPr kumimoji="1" lang="ko-Kore-KR" altLang="en-US" smtClean="0"/>
              <a:t>2024. 11. 21.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19D8E-D624-FE44-B892-49D54E4FDCE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378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6819C-650A-EFCE-BEA3-AF4060EB9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77DF2A-101A-AE16-5D3F-AA6A8CAB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D3713-6387-8DC7-9918-FE73DC713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7E028-9E88-4342-976C-49CA0DDAFA58}" type="datetime1">
              <a:rPr lang="ko-KR" altLang="en-US" smtClean="0"/>
              <a:t>2024. 11. 21.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B00F2-CECE-85E4-1EA9-1758D3C1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9F2BA-C923-D3E8-975A-A2531EFA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94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777DC-54B1-4179-DDE9-888915C1A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4883A-8E41-A5AE-7C0A-D52EC694F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7AB970-6D78-346A-8039-35F4CA73A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2AD476-0830-00DE-7D5F-25EA5F18D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10C93-3252-FE42-802B-B39656650D13}" type="datetime1">
              <a:rPr lang="ko-KR" altLang="en-US" smtClean="0"/>
              <a:t>2024. 11. 21.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1A4A9C-C350-8E5D-66C7-DBE9EF8E4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4B4FCB-69EA-B7C8-7466-8783B700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0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80680-8AA9-EE29-11EB-0CD70EB3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167537-4B10-B0A2-78D5-F70DA3A3CF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42A3A9-F072-8B03-656A-1FC687760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40510C-0781-BFB1-AB2C-9F5AB9E4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3E82-6C0B-DB45-9DD3-C4FE3AB0E152}" type="datetime1">
              <a:rPr lang="ko-KR" altLang="en-US" smtClean="0"/>
              <a:t>2024. 11. 21.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CE7275-0C36-7270-66F8-81C39F2F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5969E-F4C0-1EB0-36A9-4415E3EB6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4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75259-B2ED-6504-CD1B-97DF3F64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98292C-E780-865A-717B-4E8B04A6E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5F6C08-F733-3022-A8F1-EBA569D7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FCD34-CD0D-FC4D-BC29-5504468B5FEE}" type="datetime1">
              <a:rPr lang="ko-KR" altLang="en-US" smtClean="0"/>
              <a:t>2024. 11. 21.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C797A-5B57-B21A-B02D-B503BE69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0B3EB8-5390-C6A1-6859-418E5FD8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4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36CC03-A66F-9D17-066A-CC7F16ED6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C7F0C1-611D-4089-6C0A-42EE449C5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58BB95-714B-0AEC-79AB-1396C5BF9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D5EC-2B29-A044-A8A6-5633CCB2A1A2}" type="datetime1">
              <a:rPr lang="ko-KR" altLang="en-US" smtClean="0"/>
              <a:t>2024. 11. 21.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2E0A7-AFE7-75A8-E723-CF34D104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3A78B-B04B-2509-52C6-E55BD534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9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8CEDC-9995-65AE-5350-EE1F00ED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064829-9F1A-4442-FF43-7DC20733F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E6050-7038-D090-5C7A-081EF2F23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AF2C2-BBE8-E246-A319-CF4480BF4FF7}" type="datetime1">
              <a:rPr lang="ko-KR" altLang="en-US" smtClean="0"/>
              <a:t>2024. 11. 21.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99E56-C714-B7B0-C654-F82FB673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71526-CF8B-F29F-5C80-656ABDC9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17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2B7D8-2FFF-93C7-E7B5-ACCC374B1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C078D8-AEF1-7850-604F-2813AF072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6EDA4-6CF5-5C7D-A6DB-1FB8A035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22373-6F3C-4748-97CD-B315F7657C0A}" type="datetime1">
              <a:rPr lang="ko-KR" altLang="en-US" smtClean="0"/>
              <a:t>2024. 11. 21.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B09CC0-0D02-BB42-60B9-DAD11483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BB9BA6-38BF-1B26-3F31-C5BA34EFB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37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B2DD1-C76F-011D-64E2-07CA1AC8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A12F0-A5DE-0C5D-A869-1B50C67BB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24B535-F98B-D243-577E-0C996D13E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CA4AC1-6AF3-AD8D-08DF-96A87D5E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C728-D340-3B42-94F0-AAE57C4ABF34}" type="datetime1">
              <a:rPr lang="ko-KR" altLang="en-US" smtClean="0"/>
              <a:t>2024. 11. 21.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28C771-758D-2B61-8A02-80252488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206557-738F-2397-6DE2-78DFF083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6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35DFA-4E34-35DA-DDCD-7C0746D86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D640CF-5BE2-0DF7-A965-5A0ED956E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9996E6-9DD2-078F-AC5C-C2D770BC2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59C0B7-4D2F-FED3-9153-5D31CC14A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F61754-8BDD-A801-D6B0-749FA3998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C96027-A160-5681-E60C-ED2028DFF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FF38-20DF-F84B-8179-959163A5F91C}" type="datetime1">
              <a:rPr lang="ko-KR" altLang="en-US" smtClean="0"/>
              <a:t>2024. 11. 21.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4B2191-36F2-D595-2534-0C00DFFF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674F5A-14FA-02EC-6102-9B53291D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93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57CA6-4F6E-4DB7-CC1B-D8A79CAD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BD7841-7778-A7CF-A95D-69324F5B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9C9D-713E-0F4F-8AC1-80E364BC44C7}" type="datetime1">
              <a:rPr lang="ko-KR" altLang="en-US" smtClean="0"/>
              <a:t>2024. 11. 21.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73A0E1-EF16-371C-10F6-FF1D1851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83A9D5-F0BA-BEEF-9DBA-2F59A163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42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42FB7E-82AD-65D1-D71A-229E6CC08482}"/>
              </a:ext>
            </a:extLst>
          </p:cNvPr>
          <p:cNvSpPr txBox="1"/>
          <p:nvPr userDrawn="1"/>
        </p:nvSpPr>
        <p:spPr>
          <a:xfrm>
            <a:off x="9888164" y="6600027"/>
            <a:ext cx="2303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© 2023. Saebyeol Yu. all rights reserved.</a:t>
            </a:r>
            <a:endParaRPr lang="ko-KR" altLang="en-US" sz="90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CC4B1-BDA6-C549-A89B-561EB600A214}" type="datetime1">
              <a:rPr lang="ko-KR" altLang="en-US" smtClean="0"/>
              <a:t>2024. 11. 21.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82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42FB7E-82AD-65D1-D71A-229E6CC08482}"/>
              </a:ext>
            </a:extLst>
          </p:cNvPr>
          <p:cNvSpPr txBox="1"/>
          <p:nvPr userDrawn="1"/>
        </p:nvSpPr>
        <p:spPr>
          <a:xfrm>
            <a:off x="9888164" y="6600027"/>
            <a:ext cx="2303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© 2023. Saebyeol Yu. all rights reserved.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3434-EF20-9442-9D3A-65FB1B011BCF}" type="datetime1">
              <a:rPr lang="ko-KR" altLang="en-US" smtClean="0"/>
              <a:t>2024. 11. 21.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136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7D1567-02DD-74A5-D7CD-88C21571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8419D-56CE-864D-A2FB-16B98C7DFB0C}" type="datetime1">
              <a:rPr lang="ko-KR" altLang="en-US" smtClean="0"/>
              <a:t>2024. 11. 21.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75AC12-E9DD-BC4A-257B-C60EDD63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C462E-9F7A-3E57-58D2-59DB6ED5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144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B3F7C9-981C-F52A-F317-6C368E21D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3BEFE2-BD3D-9B94-76B6-F8F611139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33AF7-99F5-2D50-5871-2374CCA42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123E7-4464-5947-B22A-1788CF9BED76}" type="datetime1">
              <a:rPr lang="ko-KR" altLang="en-US" smtClean="0"/>
              <a:t>2024. 11. 21.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D06622-6CF8-623A-561F-B80C88E13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0B0274-E7CC-BE37-B07C-9D50E3805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49AE8-89A1-4C6D-AC69-64FA4FD9CD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1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로고, 상징, 폰트, 등록 상표이(가) 표시된 사진&#10;&#10;자동 생성된 설명">
            <a:extLst>
              <a:ext uri="{FF2B5EF4-FFF2-40B4-BE49-F238E27FC236}">
                <a16:creationId xmlns:a16="http://schemas.microsoft.com/office/drawing/2014/main" id="{8982F9EA-8AC3-E17F-3585-8B590C262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297" y="477297"/>
            <a:ext cx="1454074" cy="147047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3754C8-8BB8-9846-8109-C08AFD01D480}"/>
              </a:ext>
            </a:extLst>
          </p:cNvPr>
          <p:cNvGrpSpPr/>
          <p:nvPr/>
        </p:nvGrpSpPr>
        <p:grpSpPr>
          <a:xfrm>
            <a:off x="1996085" y="2402809"/>
            <a:ext cx="8190212" cy="2052381"/>
            <a:chOff x="2005703" y="2264222"/>
            <a:chExt cx="8190212" cy="205238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4C10E4-FA2C-56FB-CA09-DF57C6C6B21F}"/>
                </a:ext>
              </a:extLst>
            </p:cNvPr>
            <p:cNvSpPr txBox="1"/>
            <p:nvPr/>
          </p:nvSpPr>
          <p:spPr>
            <a:xfrm>
              <a:off x="2005703" y="2264222"/>
              <a:ext cx="8190212" cy="1323439"/>
            </a:xfrm>
            <a:prstGeom prst="rect">
              <a:avLst/>
            </a:prstGeom>
            <a:noFill/>
          </p:spPr>
          <p:txBody>
            <a:bodyPr wrap="none" lIns="90000" rtlCol="0">
              <a:spAutoFit/>
            </a:bodyPr>
            <a:lstStyle/>
            <a:p>
              <a:pPr algn="ctr"/>
              <a:r>
                <a:rPr lang="en-US" altLang="ko-KR" sz="4000" b="1" spc="-100" dirty="0">
                  <a:solidFill>
                    <a:srgbClr val="22466F"/>
                  </a:solidFill>
                  <a:latin typeface="+mj-ea"/>
                  <a:ea typeface="+mj-ea"/>
                </a:rPr>
                <a:t>Monitoring Air Quality &amp; Weather:</a:t>
              </a:r>
            </a:p>
            <a:p>
              <a:pPr algn="ctr"/>
              <a:r>
                <a:rPr lang="en-US" altLang="ko-KR" sz="4000" b="1" spc="-100" dirty="0">
                  <a:solidFill>
                    <a:srgbClr val="22466F"/>
                  </a:solidFill>
                  <a:latin typeface="+mj-ea"/>
                  <a:ea typeface="+mj-ea"/>
                </a:rPr>
                <a:t>A Real-Time Dashboard</a:t>
              </a:r>
              <a:endParaRPr lang="ko-KR" altLang="en-US" sz="4000" b="1" spc="-100" dirty="0">
                <a:solidFill>
                  <a:srgbClr val="22466F"/>
                </a:solidFill>
                <a:latin typeface="+mj-ea"/>
                <a:ea typeface="+mj-ea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D870A11-4DCF-9EE6-0306-6B234A148270}"/>
                </a:ext>
              </a:extLst>
            </p:cNvPr>
            <p:cNvSpPr txBox="1"/>
            <p:nvPr/>
          </p:nvSpPr>
          <p:spPr>
            <a:xfrm>
              <a:off x="2363246" y="3916493"/>
              <a:ext cx="7465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PNU Department of Mathematics, Yuri-Ahn, 19 November 2024</a:t>
              </a:r>
              <a:endParaRPr kumimoji="1" lang="ko-Kore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B7889AAC-2911-A23C-5B37-CA9AC7291B32}"/>
                </a:ext>
              </a:extLst>
            </p:cNvPr>
            <p:cNvCxnSpPr>
              <a:cxnSpLocks/>
            </p:cNvCxnSpPr>
            <p:nvPr/>
          </p:nvCxnSpPr>
          <p:spPr>
            <a:xfrm>
              <a:off x="2005703" y="3683955"/>
              <a:ext cx="8180594" cy="0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D13177-4822-7A19-BE9A-89B5A592B708}"/>
              </a:ext>
            </a:extLst>
          </p:cNvPr>
          <p:cNvSpPr txBox="1"/>
          <p:nvPr/>
        </p:nvSpPr>
        <p:spPr>
          <a:xfrm>
            <a:off x="3817094" y="1931745"/>
            <a:ext cx="4538571" cy="477054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en-US" altLang="ko-KR" sz="2500" b="1" spc="-100" dirty="0">
                <a:solidFill>
                  <a:schemeClr val="accent1"/>
                </a:solidFill>
              </a:rPr>
              <a:t>Web Application Programming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FC805-1345-DE6F-115F-4D79A60CB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58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702191-DE6F-3A9B-8A9A-2106EFC13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소프트웨어, 스크린샷, 컴퓨터 아이콘이(가) 표시된 사진&#10;&#10;자동 생성된 설명">
            <a:extLst>
              <a:ext uri="{FF2B5EF4-FFF2-40B4-BE49-F238E27FC236}">
                <a16:creationId xmlns:a16="http://schemas.microsoft.com/office/drawing/2014/main" id="{1C410291-45D5-D52F-B06A-A3BD286B8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0" t="33033" r="29212" b="13096"/>
          <a:stretch/>
        </p:blipFill>
        <p:spPr>
          <a:xfrm>
            <a:off x="1610590" y="1534400"/>
            <a:ext cx="2597727" cy="39351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68A229-0BD4-D8FC-3012-0385F47AE8F8}"/>
              </a:ext>
            </a:extLst>
          </p:cNvPr>
          <p:cNvSpPr txBox="1"/>
          <p:nvPr/>
        </p:nvSpPr>
        <p:spPr>
          <a:xfrm>
            <a:off x="398594" y="380539"/>
            <a:ext cx="5022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Dashboard: Weather Data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427E231-E376-FCD4-1DDF-5376D12C6FB7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FCAD29-1E46-765F-077D-2D1E61D36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" name="그림 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4688EF4-4667-5224-990B-CD00237D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6" t="18307" r="14438" b="35641"/>
          <a:stretch/>
        </p:blipFill>
        <p:spPr>
          <a:xfrm>
            <a:off x="5740871" y="257055"/>
            <a:ext cx="5612929" cy="2514837"/>
          </a:xfrm>
          <a:prstGeom prst="rect">
            <a:avLst/>
          </a:prstGeom>
        </p:spPr>
      </p:pic>
      <p:pic>
        <p:nvPicPr>
          <p:cNvPr id="9" name="그림 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49B567B-76B1-F7E3-4920-06BB5ECB1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0" t="24005" r="3299" b="30812"/>
          <a:stretch/>
        </p:blipFill>
        <p:spPr>
          <a:xfrm>
            <a:off x="5751262" y="4089943"/>
            <a:ext cx="6248683" cy="2355765"/>
          </a:xfrm>
          <a:prstGeom prst="rect">
            <a:avLst/>
          </a:prstGeom>
        </p:spPr>
      </p:pic>
      <p:pic>
        <p:nvPicPr>
          <p:cNvPr id="11" name="그림 10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2587709-9117-8192-C68B-617712D02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6" t="72552" r="14438" b="3382"/>
          <a:stretch/>
        </p:blipFill>
        <p:spPr>
          <a:xfrm>
            <a:off x="5740871" y="2771892"/>
            <a:ext cx="5612929" cy="13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BCB58C-974F-7248-7002-27E789142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소프트웨어, 스크린샷, 컴퓨터 아이콘이(가) 표시된 사진&#10;&#10;자동 생성된 설명">
            <a:extLst>
              <a:ext uri="{FF2B5EF4-FFF2-40B4-BE49-F238E27FC236}">
                <a16:creationId xmlns:a16="http://schemas.microsoft.com/office/drawing/2014/main" id="{A883A21F-A610-DBF1-BE8F-5D34C6F38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30" t="32856" r="8832" b="12391"/>
          <a:stretch/>
        </p:blipFill>
        <p:spPr>
          <a:xfrm>
            <a:off x="1809781" y="1553441"/>
            <a:ext cx="2317173" cy="39595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187678-7C88-CD7D-BDDB-3CF2BFB74FD3}"/>
              </a:ext>
            </a:extLst>
          </p:cNvPr>
          <p:cNvSpPr txBox="1"/>
          <p:nvPr/>
        </p:nvSpPr>
        <p:spPr>
          <a:xfrm>
            <a:off x="398594" y="380539"/>
            <a:ext cx="5139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Dashboard: Air Quality Data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EE4FF2B-12F5-1F12-D688-6C4524C62983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935CB8-2589-1FCC-6F5C-98D38921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그림 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7536BF13-26FA-45BA-A8D1-9546CB4C0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7" t="32685" r="20755" b="11605"/>
          <a:stretch/>
        </p:blipFill>
        <p:spPr>
          <a:xfrm>
            <a:off x="5275118" y="1683582"/>
            <a:ext cx="5822372" cy="349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6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ED2F3E-BDF1-A1D5-A21F-6E0B5D268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28464DC-8AD0-0E5C-37B9-C445BD3E1E90}"/>
              </a:ext>
            </a:extLst>
          </p:cNvPr>
          <p:cNvSpPr txBox="1"/>
          <p:nvPr/>
        </p:nvSpPr>
        <p:spPr>
          <a:xfrm>
            <a:off x="398594" y="380539"/>
            <a:ext cx="2632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Visualizing Data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6263A6C-8571-EE5E-1D10-2695FC47D529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870F62-2738-0462-DA62-C9BF7658E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7515B9B-F833-9D80-B83A-65898BD27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1" t="13247" b="8693"/>
          <a:stretch/>
        </p:blipFill>
        <p:spPr>
          <a:xfrm>
            <a:off x="2361397" y="1459547"/>
            <a:ext cx="7464483" cy="4607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C8BAAE-C434-9902-BB6B-D71AADBBB6C5}"/>
              </a:ext>
            </a:extLst>
          </p:cNvPr>
          <p:cNvSpPr txBox="1"/>
          <p:nvPr/>
        </p:nvSpPr>
        <p:spPr>
          <a:xfrm>
            <a:off x="8361218" y="2575503"/>
            <a:ext cx="3466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ore-KR" sz="1600" u="none" strike="noStrike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When button is clicked,</a:t>
            </a:r>
          </a:p>
          <a:p>
            <a:pPr algn="l"/>
            <a:r>
              <a:rPr lang="en-US" altLang="ko-Kore-KR" sz="1600" u="none" strike="noStrike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the corresponding </a:t>
            </a:r>
            <a:r>
              <a:rPr lang="en-US" altLang="ko-Kore-KR" sz="16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chart</a:t>
            </a:r>
            <a:r>
              <a:rPr lang="en-US" altLang="ko-Kore-KR" sz="1600" u="none" strike="noStrike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is displayed</a:t>
            </a:r>
            <a:endParaRPr kumimoji="1" lang="ko-Kore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AE479-B016-71EE-1107-54240D47DB0C}"/>
              </a:ext>
            </a:extLst>
          </p:cNvPr>
          <p:cNvSpPr txBox="1"/>
          <p:nvPr/>
        </p:nvSpPr>
        <p:spPr>
          <a:xfrm>
            <a:off x="616506" y="4813678"/>
            <a:ext cx="26613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ore-KR" sz="1600" u="none" strike="noStrike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By default, the temperature</a:t>
            </a:r>
          </a:p>
          <a:p>
            <a:pPr algn="l"/>
            <a:r>
              <a:rPr lang="en-US" altLang="ko-Kore-KR" sz="1600" u="none" strike="noStrike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chart is displayed</a:t>
            </a:r>
            <a:endParaRPr kumimoji="1" lang="ko-Kore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1FA9EAD-96D0-F9A0-65CB-1D202CDABF60}"/>
              </a:ext>
            </a:extLst>
          </p:cNvPr>
          <p:cNvSpPr/>
          <p:nvPr/>
        </p:nvSpPr>
        <p:spPr>
          <a:xfrm>
            <a:off x="2786416" y="2089501"/>
            <a:ext cx="6614444" cy="440823"/>
          </a:xfrm>
          <a:prstGeom prst="roundRect">
            <a:avLst/>
          </a:prstGeom>
          <a:noFill/>
          <a:ln w="19050">
            <a:solidFill>
              <a:srgbClr val="01E4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AE312CA-1C72-EEEF-B0A8-DCC8399E3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5" t="77389" r="41697" b="13285"/>
          <a:stretch/>
        </p:blipFill>
        <p:spPr>
          <a:xfrm>
            <a:off x="387019" y="5549645"/>
            <a:ext cx="4934580" cy="76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8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CA32F0-2C52-B8C8-EC98-660994029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B96B4A9-68DD-6168-94B4-0C5199C9D0B4}"/>
              </a:ext>
            </a:extLst>
          </p:cNvPr>
          <p:cNvSpPr txBox="1"/>
          <p:nvPr/>
        </p:nvSpPr>
        <p:spPr>
          <a:xfrm>
            <a:off x="398594" y="380539"/>
            <a:ext cx="2632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Visualizing Data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89B5E77-A0AB-C738-BEFB-C005BFF90C99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473A0C-0E91-391D-3ED3-61BA1263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" name="그림 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AA2BA62-FA91-D7C5-494A-C336822A2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2" t="14184" r="24898" b="29695"/>
          <a:stretch/>
        </p:blipFill>
        <p:spPr>
          <a:xfrm>
            <a:off x="6158855" y="247028"/>
            <a:ext cx="5184632" cy="3346105"/>
          </a:xfrm>
          <a:prstGeom prst="rect">
            <a:avLst/>
          </a:prstGeom>
        </p:spPr>
      </p:pic>
      <p:pic>
        <p:nvPicPr>
          <p:cNvPr id="11" name="그림 10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4338349-7FDA-3C33-08E3-2950168E0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0" t="39585" r="31423" b="7172"/>
          <a:stretch/>
        </p:blipFill>
        <p:spPr>
          <a:xfrm>
            <a:off x="6138755" y="3593133"/>
            <a:ext cx="4541534" cy="3128342"/>
          </a:xfrm>
          <a:prstGeom prst="rect">
            <a:avLst/>
          </a:prstGeom>
        </p:spPr>
      </p:pic>
      <p:pic>
        <p:nvPicPr>
          <p:cNvPr id="15" name="그림 1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E096CF15-8262-922B-30B1-EE33D5B70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6" t="30881" r="6545" b="14672"/>
          <a:stretch/>
        </p:blipFill>
        <p:spPr>
          <a:xfrm>
            <a:off x="718009" y="1174736"/>
            <a:ext cx="5179135" cy="2637987"/>
          </a:xfrm>
          <a:prstGeom prst="rect">
            <a:avLst/>
          </a:prstGeom>
        </p:spPr>
      </p:pic>
      <p:pic>
        <p:nvPicPr>
          <p:cNvPr id="17" name="그림 1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3D6DE1D-0949-0C55-4C89-2F3419A5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0" t="30092" r="6342" b="14199"/>
          <a:stretch/>
        </p:blipFill>
        <p:spPr>
          <a:xfrm>
            <a:off x="718009" y="3926889"/>
            <a:ext cx="5179135" cy="269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CDBA19-1865-7C82-A6A9-6D5D44428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9CEFC69-1D62-F319-2CAE-3656D4C7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2" t="31041" r="6182" b="13662"/>
          <a:stretch/>
        </p:blipFill>
        <p:spPr>
          <a:xfrm>
            <a:off x="718009" y="1199421"/>
            <a:ext cx="5237710" cy="2699126"/>
          </a:xfrm>
          <a:prstGeom prst="rect">
            <a:avLst/>
          </a:prstGeom>
        </p:spPr>
      </p:pic>
      <p:pic>
        <p:nvPicPr>
          <p:cNvPr id="13" name="그림 1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7C22797-3297-E5CE-43B9-CCBEE42BD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9" t="31282" r="5671" b="14984"/>
          <a:stretch/>
        </p:blipFill>
        <p:spPr>
          <a:xfrm>
            <a:off x="718009" y="3909883"/>
            <a:ext cx="5237710" cy="26047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BD59D0-EEBC-D630-B848-EA77AB28AFE3}"/>
              </a:ext>
            </a:extLst>
          </p:cNvPr>
          <p:cNvSpPr txBox="1"/>
          <p:nvPr/>
        </p:nvSpPr>
        <p:spPr>
          <a:xfrm>
            <a:off x="398594" y="380539"/>
            <a:ext cx="2632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Visualizing Data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DEC96CC-B1F3-8857-5F61-937B51559B01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2D6CDC0-EA41-D05F-D290-457B6E91C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7" name="그림 16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7D7EB509-BE23-F2FD-2064-A73BC13FF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8" t="20069" r="19073" b="3436"/>
          <a:stretch/>
        </p:blipFill>
        <p:spPr>
          <a:xfrm>
            <a:off x="6117656" y="1505081"/>
            <a:ext cx="5757080" cy="45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1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35A2B8-6859-7F53-3566-F9AA9BE37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소프트웨어, 컴퓨터 아이콘, 운영 체제이(가) 표시된 사진&#10;&#10;자동 생성된 설명">
            <a:extLst>
              <a:ext uri="{FF2B5EF4-FFF2-40B4-BE49-F238E27FC236}">
                <a16:creationId xmlns:a16="http://schemas.microsoft.com/office/drawing/2014/main" id="{63B6FCDC-3463-3095-49AA-BE7AA44EF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6" t="30835" r="6315" b="14278"/>
          <a:stretch/>
        </p:blipFill>
        <p:spPr>
          <a:xfrm>
            <a:off x="755072" y="2164830"/>
            <a:ext cx="5403273" cy="27743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16D36A-8B5E-231E-0D6A-24F1EFD09443}"/>
              </a:ext>
            </a:extLst>
          </p:cNvPr>
          <p:cNvSpPr txBox="1"/>
          <p:nvPr/>
        </p:nvSpPr>
        <p:spPr>
          <a:xfrm>
            <a:off x="398594" y="380539"/>
            <a:ext cx="2632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Visualizing Data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537AAF4-CE85-83DF-C55C-893B4A2BD9CC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35E2A2-9300-DFA3-7107-8A90236AD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3F33FC7-2EC5-92E4-0BB5-FF32F9351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1" t="16662" r="30139" b="17361"/>
          <a:stretch/>
        </p:blipFill>
        <p:spPr>
          <a:xfrm>
            <a:off x="6358097" y="645267"/>
            <a:ext cx="4995703" cy="4177579"/>
          </a:xfrm>
          <a:prstGeom prst="rect">
            <a:avLst/>
          </a:prstGeom>
        </p:spPr>
      </p:pic>
      <p:pic>
        <p:nvPicPr>
          <p:cNvPr id="8" name="그림 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C0BEEB7-C074-2ECF-5ED7-30D15CFA8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2" t="65349" r="46213" b="8544"/>
          <a:stretch/>
        </p:blipFill>
        <p:spPr>
          <a:xfrm>
            <a:off x="6358097" y="4812455"/>
            <a:ext cx="3213222" cy="154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6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F01197-7110-C229-8E2B-81391E4E0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0646424E-85FF-0E9D-FACF-A6914B4E6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6" t="13248" b="9045"/>
          <a:stretch/>
        </p:blipFill>
        <p:spPr>
          <a:xfrm>
            <a:off x="2368056" y="1357194"/>
            <a:ext cx="7455887" cy="45864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C82A278-C43E-B34D-A54A-27CF02472F1D}"/>
              </a:ext>
            </a:extLst>
          </p:cNvPr>
          <p:cNvSpPr txBox="1"/>
          <p:nvPr/>
        </p:nvSpPr>
        <p:spPr>
          <a:xfrm>
            <a:off x="398594" y="380539"/>
            <a:ext cx="7455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About the Dashboard: Insights and Development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CD955B-8CBC-7F75-C6A7-92D0B59880D6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51351F-8831-0C7E-BF9E-759443C5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4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3DEF29-8E2F-EA49-DB22-5C82C2DBD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E11D87D-61B8-CCDD-E572-210D57BB5433}"/>
              </a:ext>
            </a:extLst>
          </p:cNvPr>
          <p:cNvSpPr txBox="1"/>
          <p:nvPr/>
        </p:nvSpPr>
        <p:spPr>
          <a:xfrm>
            <a:off x="398594" y="380539"/>
            <a:ext cx="7455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About the Dashboard: Insights and Development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DBE11A3-E54D-CCB6-9238-E5F0FADF6284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158A5E-8CA9-9CA2-BE93-A104B1B7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2F081421-4672-849B-9397-F465C8DF9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5" t="19643" r="12064" b="15511"/>
          <a:stretch/>
        </p:blipFill>
        <p:spPr>
          <a:xfrm>
            <a:off x="1438538" y="1696770"/>
            <a:ext cx="5606497" cy="4075001"/>
          </a:xfrm>
          <a:prstGeom prst="rect">
            <a:avLst/>
          </a:prstGeom>
        </p:spPr>
      </p:pic>
      <p:pic>
        <p:nvPicPr>
          <p:cNvPr id="7" name="그림 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E10F2DC7-0CF6-409F-982E-3CD34EF6F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8" t="59028" r="26695" b="10959"/>
          <a:stretch/>
        </p:blipFill>
        <p:spPr>
          <a:xfrm>
            <a:off x="7660786" y="2799088"/>
            <a:ext cx="2761294" cy="186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1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301F17-E4D0-C8FA-7231-97A706EB7796}"/>
              </a:ext>
            </a:extLst>
          </p:cNvPr>
          <p:cNvSpPr txBox="1"/>
          <p:nvPr/>
        </p:nvSpPr>
        <p:spPr>
          <a:xfrm>
            <a:off x="1846279" y="2792052"/>
            <a:ext cx="8499443" cy="1088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5500" b="1" dirty="0">
                <a:solidFill>
                  <a:srgbClr val="22466F"/>
                </a:solidFill>
                <a:latin typeface="+mj-ea"/>
                <a:ea typeface="+mj-ea"/>
              </a:rPr>
              <a:t>Thank you for listening!</a:t>
            </a:r>
            <a:endParaRPr lang="ko-KR" altLang="en-US" sz="5500" b="1" dirty="0">
              <a:solidFill>
                <a:srgbClr val="22466F"/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230977-C893-FB8D-2BBC-1BB6D11E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5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소프트웨어, 스크린샷, 컴퓨터 아이콘이(가) 표시된 사진&#10;&#10;자동 생성된 설명">
            <a:extLst>
              <a:ext uri="{FF2B5EF4-FFF2-40B4-BE49-F238E27FC236}">
                <a16:creationId xmlns:a16="http://schemas.microsoft.com/office/drawing/2014/main" id="{FB5D0FA0-4D44-91F7-C7D5-679371060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7"/>
          <a:stretch/>
        </p:blipFill>
        <p:spPr>
          <a:xfrm>
            <a:off x="1558290" y="1357192"/>
            <a:ext cx="9075420" cy="51202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8BA1BA7-342E-EA63-5C6C-6A05208A5BDB}"/>
              </a:ext>
            </a:extLst>
          </p:cNvPr>
          <p:cNvSpPr txBox="1"/>
          <p:nvPr/>
        </p:nvSpPr>
        <p:spPr>
          <a:xfrm>
            <a:off x="398594" y="380539"/>
            <a:ext cx="1055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Real-Time Monitoring &amp; Visualization of Air Quality and Weather Data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8486E4B-24D2-0F03-42EA-ED19603DD908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04555C-BB6B-9AF2-FA85-7255C6D8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3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DF7072-5215-7109-7695-C8DE7BD3E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3C745E0-E2A7-43E9-7A4E-463F485EF259}"/>
              </a:ext>
            </a:extLst>
          </p:cNvPr>
          <p:cNvSpPr txBox="1"/>
          <p:nvPr/>
        </p:nvSpPr>
        <p:spPr>
          <a:xfrm>
            <a:off x="398594" y="380539"/>
            <a:ext cx="1055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Real-Time Monitoring &amp; Visualization of Air Quality and Weather Data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8337DE3-BDAC-F6F9-F7E5-35BCC6320AFD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59F0BF-E834-46C2-2C5A-CDF42682E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68C8371-C791-3FB0-C679-F27D03319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7"/>
          <a:stretch/>
        </p:blipFill>
        <p:spPr>
          <a:xfrm>
            <a:off x="1558290" y="1357192"/>
            <a:ext cx="9075420" cy="512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0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8E2A1F-3ECD-FD71-D1CD-70DD32C62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200159FF-BEC3-1929-3EFC-059648CB4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7"/>
          <a:stretch/>
        </p:blipFill>
        <p:spPr>
          <a:xfrm>
            <a:off x="1558290" y="1357192"/>
            <a:ext cx="9075420" cy="51202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95D142-BEE4-FE9C-85CE-8792EF5AEFB2}"/>
              </a:ext>
            </a:extLst>
          </p:cNvPr>
          <p:cNvSpPr txBox="1"/>
          <p:nvPr/>
        </p:nvSpPr>
        <p:spPr>
          <a:xfrm>
            <a:off x="398594" y="380539"/>
            <a:ext cx="1055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Real-Time Monitoring &amp; Visualization of Air Quality and Weather Data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815131C-D802-71C2-28E0-D90673EBA6CA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A84AF8-5D14-EFA6-815F-C52B21439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23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20A967-2D2C-82DE-4E20-D49FB539F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331CA80-A408-BECC-0181-A32EA59D4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8" r="81458" b="8589"/>
          <a:stretch/>
        </p:blipFill>
        <p:spPr>
          <a:xfrm>
            <a:off x="1558290" y="1357194"/>
            <a:ext cx="1682750" cy="46132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E2A23C-A2DF-BAE1-6689-DF9E443FD7A1}"/>
              </a:ext>
            </a:extLst>
          </p:cNvPr>
          <p:cNvSpPr txBox="1"/>
          <p:nvPr/>
        </p:nvSpPr>
        <p:spPr>
          <a:xfrm>
            <a:off x="398594" y="380539"/>
            <a:ext cx="5157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Sidebar: Including Navigation Bar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314039B-7057-C21E-949B-2DB9F4CE8753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AF46FA-92C9-0349-71F2-59090843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" name="그림 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FD02478-F354-5B5F-8CD7-9AA511E5A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4" r="81766" b="8447"/>
          <a:stretch/>
        </p:blipFill>
        <p:spPr>
          <a:xfrm>
            <a:off x="3704503" y="1357194"/>
            <a:ext cx="1655115" cy="4613298"/>
          </a:xfrm>
          <a:prstGeom prst="rect">
            <a:avLst/>
          </a:prstGeom>
        </p:spPr>
      </p:pic>
      <p:pic>
        <p:nvPicPr>
          <p:cNvPr id="6" name="그림 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784BCFA4-6D2B-C2F4-7F94-FBEEA5801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8" t="23316" r="26732" b="6334"/>
          <a:stretch/>
        </p:blipFill>
        <p:spPr>
          <a:xfrm>
            <a:off x="6143868" y="2284913"/>
            <a:ext cx="4681394" cy="3929202"/>
          </a:xfrm>
          <a:prstGeom prst="rect">
            <a:avLst/>
          </a:prstGeom>
        </p:spPr>
      </p:pic>
      <p:pic>
        <p:nvPicPr>
          <p:cNvPr id="8" name="그림 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DDF83C0-7F19-9DAC-8D08-4E0750B369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4" t="42861" r="49651" b="32818"/>
          <a:stretch/>
        </p:blipFill>
        <p:spPr>
          <a:xfrm>
            <a:off x="6143868" y="735060"/>
            <a:ext cx="2371166" cy="14076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1C8C6-AECD-7105-F0F4-7FBBD2C641DE}"/>
              </a:ext>
            </a:extLst>
          </p:cNvPr>
          <p:cNvSpPr txBox="1"/>
          <p:nvPr/>
        </p:nvSpPr>
        <p:spPr>
          <a:xfrm>
            <a:off x="2667904" y="3763122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dirty="0"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Mouse Hover</a:t>
            </a:r>
            <a:endParaRPr kumimoji="1" lang="ko-Kore-KR" altLang="en-US" dirty="0"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8B98688-26AF-28E2-4E4D-F93AC8ACAC4F}"/>
              </a:ext>
            </a:extLst>
          </p:cNvPr>
          <p:cNvCxnSpPr/>
          <p:nvPr/>
        </p:nvCxnSpPr>
        <p:spPr>
          <a:xfrm>
            <a:off x="2853012" y="3653683"/>
            <a:ext cx="115824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88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B742A9-3050-3319-8B86-C31692AB0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소프트웨어, 스크린샷, 컴퓨터 아이콘이(가) 표시된 사진&#10;&#10;자동 생성된 설명">
            <a:extLst>
              <a:ext uri="{FF2B5EF4-FFF2-40B4-BE49-F238E27FC236}">
                <a16:creationId xmlns:a16="http://schemas.microsoft.com/office/drawing/2014/main" id="{A88EB150-51BA-424B-788C-A4E1E43F2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8" t="13247" b="8590"/>
          <a:stretch/>
        </p:blipFill>
        <p:spPr>
          <a:xfrm>
            <a:off x="2370009" y="1461693"/>
            <a:ext cx="7451982" cy="46133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6CC385-54EB-89A3-3DB8-D59AD529BF9D}"/>
              </a:ext>
            </a:extLst>
          </p:cNvPr>
          <p:cNvSpPr txBox="1"/>
          <p:nvPr/>
        </p:nvSpPr>
        <p:spPr>
          <a:xfrm>
            <a:off x="398594" y="380539"/>
            <a:ext cx="278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Dashboard 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9AC5D48-3238-A692-8135-09F96A74C404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D77C92-E530-0987-DB1A-6A5AD8A3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00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6B7207-9E4E-A8C4-DE32-BD6EE243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소프트웨어, 스크린샷, 컴퓨터 아이콘이(가) 표시된 사진&#10;&#10;자동 생성된 설명">
            <a:extLst>
              <a:ext uri="{FF2B5EF4-FFF2-40B4-BE49-F238E27FC236}">
                <a16:creationId xmlns:a16="http://schemas.microsoft.com/office/drawing/2014/main" id="{1B981C1D-6248-1DA2-3BDD-F5CA797D3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5" t="23896" r="23831" b="68282"/>
          <a:stretch/>
        </p:blipFill>
        <p:spPr>
          <a:xfrm>
            <a:off x="1204064" y="1423251"/>
            <a:ext cx="4435533" cy="6590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5823AC-4676-C742-DD43-3DD672AE4231}"/>
              </a:ext>
            </a:extLst>
          </p:cNvPr>
          <p:cNvSpPr txBox="1"/>
          <p:nvPr/>
        </p:nvSpPr>
        <p:spPr>
          <a:xfrm>
            <a:off x="398594" y="380539"/>
            <a:ext cx="5655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Dashboard: Weather-Message 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315281-A9AE-39B9-7D0E-820A128F4E0B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536FD8-9E2A-C8FA-B894-E8D6CE6A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202B38CC-02DC-2B91-B405-C8DF61151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8" t="19048" r="6851" b="32026"/>
          <a:stretch/>
        </p:blipFill>
        <p:spPr>
          <a:xfrm>
            <a:off x="911881" y="2511631"/>
            <a:ext cx="6703563" cy="2869493"/>
          </a:xfrm>
          <a:prstGeom prst="rect">
            <a:avLst/>
          </a:prstGeom>
        </p:spPr>
      </p:pic>
      <p:pic>
        <p:nvPicPr>
          <p:cNvPr id="8" name="그림 7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474A4C2A-4467-B775-1BA0-3AF43E392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0" t="23883" r="48887" b="67436"/>
          <a:stretch/>
        </p:blipFill>
        <p:spPr>
          <a:xfrm>
            <a:off x="2483347" y="5282509"/>
            <a:ext cx="3548842" cy="619304"/>
          </a:xfrm>
          <a:prstGeom prst="rect">
            <a:avLst/>
          </a:prstGeom>
        </p:spPr>
      </p:pic>
      <p:pic>
        <p:nvPicPr>
          <p:cNvPr id="10" name="그림 9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C86BEC08-B521-1C2D-6B7A-C4AB2F28BD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8" t="19694" r="27020" b="6028"/>
          <a:stretch/>
        </p:blipFill>
        <p:spPr>
          <a:xfrm>
            <a:off x="6424780" y="1080092"/>
            <a:ext cx="5320144" cy="4723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F6E9D5-357A-AD02-388A-834FD69E3F6A}"/>
              </a:ext>
            </a:extLst>
          </p:cNvPr>
          <p:cNvSpPr txBox="1"/>
          <p:nvPr/>
        </p:nvSpPr>
        <p:spPr>
          <a:xfrm>
            <a:off x="496383" y="251163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1️⃣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0DBFF-8FEF-A0C3-BE72-8BD1AA3806FC}"/>
              </a:ext>
            </a:extLst>
          </p:cNvPr>
          <p:cNvSpPr txBox="1"/>
          <p:nvPr/>
        </p:nvSpPr>
        <p:spPr>
          <a:xfrm>
            <a:off x="2101147" y="530556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2️⃣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0F2DD-5E29-893A-FF9A-4AF597073C33}"/>
              </a:ext>
            </a:extLst>
          </p:cNvPr>
          <p:cNvSpPr txBox="1"/>
          <p:nvPr/>
        </p:nvSpPr>
        <p:spPr>
          <a:xfrm>
            <a:off x="6009282" y="11327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3️⃣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94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DD0B2F-EECD-E6BA-3F4A-2BC22A5A1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F92F480-FAFA-7CA3-4F5A-1A85D8884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8" t="19048" r="6851" b="32026"/>
          <a:stretch/>
        </p:blipFill>
        <p:spPr>
          <a:xfrm>
            <a:off x="891099" y="3197969"/>
            <a:ext cx="6703563" cy="28694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57C0BA-4700-6BA2-25FA-2C0E6D797F07}"/>
              </a:ext>
            </a:extLst>
          </p:cNvPr>
          <p:cNvSpPr txBox="1"/>
          <p:nvPr/>
        </p:nvSpPr>
        <p:spPr>
          <a:xfrm>
            <a:off x="475601" y="31979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1️⃣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 descr="텍스트, 소프트웨어, 스크린샷, 컴퓨터 아이콘이(가) 표시된 사진&#10;&#10;자동 생성된 설명">
            <a:extLst>
              <a:ext uri="{FF2B5EF4-FFF2-40B4-BE49-F238E27FC236}">
                <a16:creationId xmlns:a16="http://schemas.microsoft.com/office/drawing/2014/main" id="{FFB0468D-37C4-1FED-6ED8-F07B99C43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4" t="32862" r="51767" b="42193"/>
          <a:stretch/>
        </p:blipFill>
        <p:spPr>
          <a:xfrm>
            <a:off x="1784577" y="1230934"/>
            <a:ext cx="2348346" cy="17606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8A55D77-5046-5827-FF60-021FEDCE27DA}"/>
              </a:ext>
            </a:extLst>
          </p:cNvPr>
          <p:cNvSpPr txBox="1"/>
          <p:nvPr/>
        </p:nvSpPr>
        <p:spPr>
          <a:xfrm>
            <a:off x="398594" y="380539"/>
            <a:ext cx="793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Dashboard: Location &amp; Date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Sunrise &amp;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Sunset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DEFF3E0-B94B-C964-F1E9-8BBD47220CDD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FE1F1E-4AA8-FABF-0BA7-084098F96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1" name="그림 10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4521E557-3B4B-9A41-83F9-0A537E795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5" t="24041" r="34606" b="22717"/>
          <a:stretch/>
        </p:blipFill>
        <p:spPr>
          <a:xfrm>
            <a:off x="6096000" y="1042865"/>
            <a:ext cx="4952817" cy="3671486"/>
          </a:xfrm>
          <a:prstGeom prst="rect">
            <a:avLst/>
          </a:prstGeom>
        </p:spPr>
      </p:pic>
      <p:pic>
        <p:nvPicPr>
          <p:cNvPr id="13" name="그림 1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8184A6C7-C6DE-0380-F7C4-21BA876EE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6" t="69383" r="3432" b="12940"/>
          <a:stretch/>
        </p:blipFill>
        <p:spPr>
          <a:xfrm>
            <a:off x="4830471" y="4922920"/>
            <a:ext cx="6890476" cy="10162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410C45-7633-2D5D-79AC-6644DB176C1F}"/>
              </a:ext>
            </a:extLst>
          </p:cNvPr>
          <p:cNvSpPr txBox="1"/>
          <p:nvPr/>
        </p:nvSpPr>
        <p:spPr>
          <a:xfrm>
            <a:off x="5680502" y="107968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2️⃣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A6DC5A-FEF0-60E5-FA67-6DAC3C211BAF}"/>
              </a:ext>
            </a:extLst>
          </p:cNvPr>
          <p:cNvSpPr txBox="1"/>
          <p:nvPr/>
        </p:nvSpPr>
        <p:spPr>
          <a:xfrm>
            <a:off x="4622722" y="49229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3️⃣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34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0A8240-C999-B214-8179-4C9C3EABC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314FB1C-F874-E34D-5366-2D9B9025536E}"/>
              </a:ext>
            </a:extLst>
          </p:cNvPr>
          <p:cNvSpPr txBox="1"/>
          <p:nvPr/>
        </p:nvSpPr>
        <p:spPr>
          <a:xfrm>
            <a:off x="475601" y="30596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1️⃣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 descr="텍스트, 소프트웨어, 스크린샷, 컴퓨터 아이콘이(가) 표시된 사진&#10;&#10;자동 생성된 설명">
            <a:extLst>
              <a:ext uri="{FF2B5EF4-FFF2-40B4-BE49-F238E27FC236}">
                <a16:creationId xmlns:a16="http://schemas.microsoft.com/office/drawing/2014/main" id="{A4D3A77D-DF91-C0EE-07C8-82020EBAF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4" t="56866" r="51767" b="31339"/>
          <a:stretch/>
        </p:blipFill>
        <p:spPr>
          <a:xfrm>
            <a:off x="1600691" y="1534529"/>
            <a:ext cx="2774372" cy="9834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2BBCB9-D413-DB37-0B34-FA96C1E4C740}"/>
              </a:ext>
            </a:extLst>
          </p:cNvPr>
          <p:cNvSpPr txBox="1"/>
          <p:nvPr/>
        </p:nvSpPr>
        <p:spPr>
          <a:xfrm>
            <a:off x="398594" y="380539"/>
            <a:ext cx="5883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Main Dashboard: Air Quality Summary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4D041B5-74FC-D282-95EF-F61847502B3A}"/>
              </a:ext>
            </a:extLst>
          </p:cNvPr>
          <p:cNvCxnSpPr>
            <a:cxnSpLocks/>
          </p:cNvCxnSpPr>
          <p:nvPr/>
        </p:nvCxnSpPr>
        <p:spPr>
          <a:xfrm>
            <a:off x="387019" y="992883"/>
            <a:ext cx="39880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A98874-B47E-04F2-D957-C62C7BBC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AE8-89A1-4C6D-AC69-64FA4FD9CD9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 descr="스크린샷, 텍스트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C2ECDE52-C1DA-1C6A-BBD0-22D2C8406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5" t="23628" r="10385" b="22103"/>
          <a:stretch/>
        </p:blipFill>
        <p:spPr>
          <a:xfrm>
            <a:off x="891099" y="3031766"/>
            <a:ext cx="6572793" cy="3249458"/>
          </a:xfrm>
          <a:prstGeom prst="rect">
            <a:avLst/>
          </a:prstGeom>
        </p:spPr>
      </p:pic>
      <p:pic>
        <p:nvPicPr>
          <p:cNvPr id="9" name="그림 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70D7D9BC-BA13-B715-5CCE-B8B7C50ED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8" t="18255" r="31164" b="62288"/>
          <a:stretch/>
        </p:blipFill>
        <p:spPr>
          <a:xfrm>
            <a:off x="5876689" y="1458063"/>
            <a:ext cx="5231191" cy="1316832"/>
          </a:xfrm>
          <a:prstGeom prst="rect">
            <a:avLst/>
          </a:prstGeom>
        </p:spPr>
      </p:pic>
      <p:pic>
        <p:nvPicPr>
          <p:cNvPr id="11" name="그림 10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1D4664B-F0FA-90E5-A55F-0BB8BB809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5" t="58998" r="49230" b="6055"/>
          <a:stretch/>
        </p:blipFill>
        <p:spPr>
          <a:xfrm>
            <a:off x="8084126" y="3031766"/>
            <a:ext cx="3632273" cy="25728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162B81-5769-80AE-4FC2-B247917CB162}"/>
              </a:ext>
            </a:extLst>
          </p:cNvPr>
          <p:cNvSpPr txBox="1"/>
          <p:nvPr/>
        </p:nvSpPr>
        <p:spPr>
          <a:xfrm>
            <a:off x="5461191" y="145806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2️⃣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C6C65D-7973-D997-FEB8-46468A347E8A}"/>
              </a:ext>
            </a:extLst>
          </p:cNvPr>
          <p:cNvSpPr txBox="1"/>
          <p:nvPr/>
        </p:nvSpPr>
        <p:spPr>
          <a:xfrm>
            <a:off x="7671641" y="30778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3️⃣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81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9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5381"/>
      </a:accent1>
      <a:accent2>
        <a:srgbClr val="0768BE"/>
      </a:accent2>
      <a:accent3>
        <a:srgbClr val="9BBCDA"/>
      </a:accent3>
      <a:accent4>
        <a:srgbClr val="F7EFE2"/>
      </a:accent4>
      <a:accent5>
        <a:srgbClr val="BBBEBB"/>
      </a:accent5>
      <a:accent6>
        <a:srgbClr val="5F6877"/>
      </a:accent6>
      <a:hlink>
        <a:srgbClr val="3F3F3F"/>
      </a:hlink>
      <a:folHlink>
        <a:srgbClr val="3F3F3F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0EBCDF-C7B7-41C3-9B84-54430936CA6D}">
  <we:reference id="wa104379997" version="2.0.0.0" store="ko-KR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14033</TotalTime>
  <Words>164</Words>
  <Application>Microsoft Macintosh PowerPoint</Application>
  <PresentationFormat>와이드스크린</PresentationFormat>
  <Paragraphs>53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Pretendard</vt:lpstr>
      <vt:lpstr>Pretendard Black</vt:lpstr>
      <vt:lpstr>Pretendard Light</vt:lpstr>
      <vt:lpstr>S-Core Dream 3 Light</vt:lpstr>
      <vt:lpstr>Aptos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AhnYuri</cp:lastModifiedBy>
  <cp:revision>54</cp:revision>
  <dcterms:created xsi:type="dcterms:W3CDTF">2023-07-09T02:14:59Z</dcterms:created>
  <dcterms:modified xsi:type="dcterms:W3CDTF">2024-11-21T06:57:42Z</dcterms:modified>
</cp:coreProperties>
</file>